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4" r:id="rId1"/>
  </p:sldMasterIdLst>
  <p:sldIdLst>
    <p:sldId id="268" r:id="rId2"/>
    <p:sldId id="269" r:id="rId3"/>
    <p:sldId id="270" r:id="rId4"/>
    <p:sldId id="271" r:id="rId5"/>
    <p:sldId id="272" r:id="rId6"/>
    <p:sldId id="273" r:id="rId7"/>
    <p:sldId id="274" r:id="rId8"/>
    <p:sldId id="275" r:id="rId9"/>
    <p:sldId id="276" r:id="rId10"/>
    <p:sldId id="277" r:id="rId11"/>
    <p:sldId id="278" r:id="rId12"/>
    <p:sldId id="279" r:id="rId13"/>
    <p:sldId id="280" r:id="rId14"/>
    <p:sldId id="281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120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Freeform 28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lumMod val="75000"/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25359-E10C-44A4-B835-719D937D0FF7}" type="datetimeFigureOut">
              <a:rPr lang="fr-FR" smtClean="0"/>
              <a:t>07/06/2021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1895DF-092F-4A09-A946-594B0799587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774006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25359-E10C-44A4-B835-719D937D0FF7}" type="datetimeFigureOut">
              <a:rPr lang="fr-FR" smtClean="0"/>
              <a:t>07/06/2021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1895DF-092F-4A09-A946-594B0799587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537560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25359-E10C-44A4-B835-719D937D0FF7}" type="datetimeFigureOut">
              <a:rPr lang="fr-FR" smtClean="0"/>
              <a:t>07/06/2021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1895DF-092F-4A09-A946-594B0799587F}" type="slidenum">
              <a:rPr lang="fr-FR" smtClean="0"/>
              <a:t>‹N°›</a:t>
            </a:fld>
            <a:endParaRPr lang="fr-FR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101720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25359-E10C-44A4-B835-719D937D0FF7}" type="datetimeFigureOut">
              <a:rPr lang="fr-FR" smtClean="0"/>
              <a:t>07/06/2021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1895DF-092F-4A09-A946-594B0799587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936292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25359-E10C-44A4-B835-719D937D0FF7}" type="datetimeFigureOut">
              <a:rPr lang="fr-FR" smtClean="0"/>
              <a:t>07/06/2021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1895DF-092F-4A09-A946-594B0799587F}" type="slidenum">
              <a:rPr lang="fr-FR" smtClean="0"/>
              <a:t>‹N°›</a:t>
            </a:fld>
            <a:endParaRPr lang="fr-FR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6240494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25359-E10C-44A4-B835-719D937D0FF7}" type="datetimeFigureOut">
              <a:rPr lang="fr-FR" smtClean="0"/>
              <a:t>07/06/2021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1895DF-092F-4A09-A946-594B0799587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5178053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25359-E10C-44A4-B835-719D937D0FF7}" type="datetimeFigureOut">
              <a:rPr lang="fr-FR" smtClean="0"/>
              <a:t>07/06/2021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1895DF-092F-4A09-A946-594B0799587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0599242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25359-E10C-44A4-B835-719D937D0FF7}" type="datetimeFigureOut">
              <a:rPr lang="fr-FR" smtClean="0"/>
              <a:t>07/06/2021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1895DF-092F-4A09-A946-594B0799587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262991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25359-E10C-44A4-B835-719D937D0FF7}" type="datetimeFigureOut">
              <a:rPr lang="fr-FR" smtClean="0"/>
              <a:t>07/06/2021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1895DF-092F-4A09-A946-594B0799587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401693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25359-E10C-44A4-B835-719D937D0FF7}" type="datetimeFigureOut">
              <a:rPr lang="fr-FR" smtClean="0"/>
              <a:t>07/06/2021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1895DF-092F-4A09-A946-594B0799587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784573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25359-E10C-44A4-B835-719D937D0FF7}" type="datetimeFigureOut">
              <a:rPr lang="fr-FR" smtClean="0"/>
              <a:t>07/06/2021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1895DF-092F-4A09-A946-594B0799587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226368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25359-E10C-44A4-B835-719D937D0FF7}" type="datetimeFigureOut">
              <a:rPr lang="fr-FR" smtClean="0"/>
              <a:t>07/06/2021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1895DF-092F-4A09-A946-594B0799587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575851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25359-E10C-44A4-B835-719D937D0FF7}" type="datetimeFigureOut">
              <a:rPr lang="fr-FR" smtClean="0"/>
              <a:t>07/06/2021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1895DF-092F-4A09-A946-594B0799587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261501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25359-E10C-44A4-B835-719D937D0FF7}" type="datetimeFigureOut">
              <a:rPr lang="fr-FR" smtClean="0"/>
              <a:t>07/06/2021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1895DF-092F-4A09-A946-594B0799587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277045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25359-E10C-44A4-B835-719D937D0FF7}" type="datetimeFigureOut">
              <a:rPr lang="fr-FR" smtClean="0"/>
              <a:t>07/06/2021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1895DF-092F-4A09-A946-594B0799587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284948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25359-E10C-44A4-B835-719D937D0FF7}" type="datetimeFigureOut">
              <a:rPr lang="fr-FR" smtClean="0"/>
              <a:t>07/06/2021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1895DF-092F-4A09-A946-594B0799587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927695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cxnSp>
          <p:nvCxnSpPr>
            <p:cNvPr id="7" name="Straight Connector 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Freeform 8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925359-E10C-44A4-B835-719D937D0FF7}" type="datetimeFigureOut">
              <a:rPr lang="fr-FR" smtClean="0"/>
              <a:t>07/06/2021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541895DF-092F-4A09-A946-594B0799587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8977010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  <p:sldLayoutId id="2147483706" r:id="rId12"/>
    <p:sldLayoutId id="2147483707" r:id="rId13"/>
    <p:sldLayoutId id="2147483708" r:id="rId14"/>
    <p:sldLayoutId id="2147483709" r:id="rId15"/>
    <p:sldLayoutId id="214748371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rot="5400000">
            <a:off x="1045400" y="891590"/>
            <a:ext cx="6122391" cy="48363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51840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rot="5400000">
            <a:off x="1034898" y="1155677"/>
            <a:ext cx="6541810" cy="45820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12346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rot="5400000">
            <a:off x="931235" y="1118146"/>
            <a:ext cx="6680456" cy="46217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93214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5400000">
            <a:off x="857336" y="935448"/>
            <a:ext cx="6649471" cy="49871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143532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5400000">
            <a:off x="1018617" y="925331"/>
            <a:ext cx="6676449" cy="50073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585115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5400000">
            <a:off x="874772" y="927860"/>
            <a:ext cx="6669707" cy="5002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01665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rot="5400000">
            <a:off x="923541" y="1084315"/>
            <a:ext cx="6668103" cy="46893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84291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rot="5400000">
            <a:off x="1059146" y="836040"/>
            <a:ext cx="6623908" cy="51859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67047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rot="5400000">
            <a:off x="1088859" y="891646"/>
            <a:ext cx="6650122" cy="50747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29618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rot="5400000">
            <a:off x="991885" y="723731"/>
            <a:ext cx="6678152" cy="54105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13905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rot="5400000">
            <a:off x="1114621" y="1311283"/>
            <a:ext cx="6588453" cy="42354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93119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rot="5400000">
            <a:off x="1061870" y="1100615"/>
            <a:ext cx="6726412" cy="47883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34451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5400000">
            <a:off x="895069" y="857384"/>
            <a:ext cx="6859059" cy="51442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20343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5400000">
            <a:off x="1271739" y="1082543"/>
            <a:ext cx="6600522" cy="49503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0217493"/>
      </p:ext>
    </p:extLst>
  </p:cSld>
  <p:clrMapOvr>
    <a:masterClrMapping/>
  </p:clrMapOvr>
</p:sld>
</file>

<file path=ppt/theme/theme1.xml><?xml version="1.0" encoding="utf-8"?>
<a:theme xmlns:a="http://schemas.openxmlformats.org/drawingml/2006/main" name="Facette">
  <a:themeElements>
    <a:clrScheme name="Facette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te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te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8C59B386-999D-4CB6-B907-9F3997C027C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23</TotalTime>
  <Words>0</Words>
  <Application>Microsoft Office PowerPoint</Application>
  <PresentationFormat>Affichage à l'écran (4:3)</PresentationFormat>
  <Paragraphs>0</Paragraphs>
  <Slides>14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14</vt:i4>
      </vt:variant>
    </vt:vector>
  </HeadingPairs>
  <TitlesOfParts>
    <vt:vector size="18" baseType="lpstr">
      <vt:lpstr>Arial</vt:lpstr>
      <vt:lpstr>Trebuchet MS</vt:lpstr>
      <vt:lpstr>Wingdings 3</vt:lpstr>
      <vt:lpstr>Facette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Media</dc:creator>
  <cp:lastModifiedBy>Allan Hamel</cp:lastModifiedBy>
  <cp:revision>16</cp:revision>
  <dcterms:created xsi:type="dcterms:W3CDTF">2021-05-31T11:01:45Z</dcterms:created>
  <dcterms:modified xsi:type="dcterms:W3CDTF">2021-06-07T07:20:08Z</dcterms:modified>
</cp:coreProperties>
</file>