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40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75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172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629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2404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780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992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29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16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45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63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5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15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70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49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7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770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0115" y="352032"/>
            <a:ext cx="8728315" cy="409117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98278" y="3429000"/>
            <a:ext cx="38894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/>
              <a:t>Les enfants ont écouté l’histoire sans voir les illustrations .</a:t>
            </a:r>
          </a:p>
          <a:p>
            <a:r>
              <a:rPr lang="fr-FR" sz="1350" dirty="0"/>
              <a:t>En deux groupes , ils ont résumé l’histoire et dessiné leur représentation de chaque étape .</a:t>
            </a:r>
          </a:p>
        </p:txBody>
      </p:sp>
    </p:spTree>
    <p:extLst>
      <p:ext uri="{BB962C8B-B14F-4D97-AF65-F5344CB8AC3E}">
        <p14:creationId xmlns:p14="http://schemas.microsoft.com/office/powerpoint/2010/main" val="597689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52379" y="1163530"/>
            <a:ext cx="7514228" cy="518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9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025" t="-1379"/>
          <a:stretch/>
        </p:blipFill>
        <p:spPr>
          <a:xfrm rot="5400000">
            <a:off x="878514" y="578780"/>
            <a:ext cx="7386972" cy="517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26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98126" y="1133282"/>
            <a:ext cx="7167775" cy="490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87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54639" y="830440"/>
            <a:ext cx="7039252" cy="556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8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41750" y="1116201"/>
            <a:ext cx="6496665" cy="462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8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63593" y="470178"/>
            <a:ext cx="6780115" cy="612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96897" y="1169307"/>
            <a:ext cx="6678215" cy="485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65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488976" y="867211"/>
            <a:ext cx="6782882" cy="54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8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41025" y="894579"/>
            <a:ext cx="7156632" cy="536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15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77936" y="1115246"/>
            <a:ext cx="7301752" cy="507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33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29030" y="991815"/>
            <a:ext cx="7070772" cy="530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440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744629" y="776879"/>
            <a:ext cx="6918055" cy="560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1445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26</Words>
  <Application>Microsoft Office PowerPoint</Application>
  <PresentationFormat>Affichage à l'écran (4:3)</PresentationFormat>
  <Paragraphs>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Media</dc:creator>
  <cp:lastModifiedBy>Allan Hamel</cp:lastModifiedBy>
  <cp:revision>13</cp:revision>
  <dcterms:created xsi:type="dcterms:W3CDTF">2021-05-31T11:01:45Z</dcterms:created>
  <dcterms:modified xsi:type="dcterms:W3CDTF">2021-06-07T07:12:13Z</dcterms:modified>
</cp:coreProperties>
</file>